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2" r:id="rId6"/>
    <p:sldId id="258" r:id="rId7"/>
    <p:sldId id="257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FAA"/>
    <a:srgbClr val="FCD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10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02F45-6D6B-479E-A4F5-0B68B61FFF36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340A-E186-4A53-83B1-9FC646FCC3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60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3340A-E186-4A53-83B1-9FC646FCC33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4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71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4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6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0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5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6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49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61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494B-D676-4DCE-8A01-82DC9CACDB29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CD42-DFB2-4F73-A872-BD050E9C8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fld id="{096D494B-D676-4DCE-8A01-82DC9CACDB29}" type="datetimeFigureOut">
              <a:rPr lang="pt-BR" smtClean="0"/>
              <a:pPr/>
              <a:t>30/07/2020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eo Sans Std" panose="020B0504030504040204" pitchFamily="34" charset="0"/>
              </a:defRPr>
            </a:lvl1pPr>
          </a:lstStyle>
          <a:p>
            <a:fld id="{0E1DCD42-DFB2-4F73-A872-BD050E9C85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6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eo Sans Std" panose="020B05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o Sans Std" panose="020B05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o Sans Std" panose="020B05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o Sans Std" panose="020B05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Std" panose="020B05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o Sans Std" panose="020B05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86" y="-1725562"/>
            <a:ext cx="7337207" cy="7801897"/>
          </a:xfrm>
          <a:prstGeom prst="rect">
            <a:avLst/>
          </a:prstGeom>
        </p:spPr>
      </p:pic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460728" y="2536722"/>
            <a:ext cx="8701549" cy="2596927"/>
          </a:xfrm>
        </p:spPr>
        <p:txBody>
          <a:bodyPr>
            <a:normAutofit/>
          </a:bodyPr>
          <a:lstStyle/>
          <a:p>
            <a:pPr>
              <a:buClr>
                <a:srgbClr val="08AFAA"/>
              </a:buClr>
            </a:pPr>
            <a:endParaRPr lang="pt-BR" sz="8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Espaço Reservado para Conteúdo 12"/>
          <p:cNvSpPr>
            <a:spLocks noGrp="1"/>
          </p:cNvSpPr>
          <p:nvPr>
            <p:ph idx="1"/>
          </p:nvPr>
        </p:nvSpPr>
        <p:spPr>
          <a:xfrm>
            <a:off x="460727" y="5339586"/>
            <a:ext cx="8701549" cy="530811"/>
          </a:xfrm>
        </p:spPr>
        <p:txBody>
          <a:bodyPr>
            <a:normAutofit/>
          </a:bodyPr>
          <a:lstStyle/>
          <a:p>
            <a:pPr marL="0" indent="0">
              <a:buClr>
                <a:srgbClr val="08AFAA"/>
              </a:buClr>
              <a:buNone/>
            </a:pPr>
            <a:endParaRPr lang="pt-B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82" y="-35921"/>
            <a:ext cx="2294250" cy="7011907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9789" y="457200"/>
            <a:ext cx="9052148" cy="861911"/>
          </a:xfrm>
        </p:spPr>
        <p:txBody>
          <a:bodyPr>
            <a:normAutofit/>
          </a:bodyPr>
          <a:lstStyle/>
          <a:p>
            <a:endParaRPr lang="pt-BR" sz="3600" b="1" dirty="0">
              <a:solidFill>
                <a:srgbClr val="08AFAA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839789" y="1700011"/>
            <a:ext cx="6172200" cy="4629451"/>
          </a:xfrm>
        </p:spPr>
        <p:txBody>
          <a:bodyPr>
            <a:normAutofit/>
          </a:bodyPr>
          <a:lstStyle/>
          <a:p>
            <a:pPr>
              <a:buClr>
                <a:srgbClr val="08AFAA"/>
              </a:buClr>
              <a:buFont typeface="Arial Narrow" panose="020B0606020202030204" pitchFamily="34" charset="0"/>
              <a:buChar char="»"/>
            </a:pPr>
            <a:endParaRPr lang="pt-BR" sz="2400" dirty="0">
              <a:latin typeface="Arial Narrow" panose="020B0606020202030204" pitchFamily="34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7332434" y="1700011"/>
            <a:ext cx="2559503" cy="4629450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8AFAA"/>
              </a:buClr>
              <a:buFont typeface="Arial Narrow" panose="020B0606020202030204" pitchFamily="34" charset="0"/>
              <a:buChar char="»"/>
            </a:pPr>
            <a:endParaRPr lang="pt-BR" sz="1800" dirty="0">
              <a:latin typeface="Arial Narrow" panose="020B0606020202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097" y="5471614"/>
            <a:ext cx="1121147" cy="8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921"/>
            <a:ext cx="4177845" cy="7011907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9398" y="547354"/>
            <a:ext cx="3219718" cy="1341650"/>
          </a:xfrm>
        </p:spPr>
        <p:txBody>
          <a:bodyPr>
            <a:normAutofit/>
          </a:bodyPr>
          <a:lstStyle/>
          <a:p>
            <a:pPr>
              <a:buClr>
                <a:srgbClr val="08AFAA"/>
              </a:buClr>
            </a:pPr>
            <a:endParaRPr lang="pt-BR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67243" y="929148"/>
            <a:ext cx="4904460" cy="5248933"/>
          </a:xfrm>
        </p:spPr>
        <p:txBody>
          <a:bodyPr>
            <a:normAutofit/>
          </a:bodyPr>
          <a:lstStyle/>
          <a:p>
            <a:pPr>
              <a:buClr>
                <a:srgbClr val="08AFAA"/>
              </a:buClr>
              <a:buFontTx/>
              <a:buChar char="»"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489398" y="2228046"/>
            <a:ext cx="3219718" cy="3950035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Tx/>
              <a:buChar char="»"/>
            </a:pPr>
            <a:endParaRPr lang="pt-BR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097" y="5471614"/>
            <a:ext cx="1121147" cy="8578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46" y="-884904"/>
            <a:ext cx="4063897" cy="43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02" y="-170415"/>
            <a:ext cx="12635005" cy="54292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969" y="-825755"/>
            <a:ext cx="6576859" cy="6881578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676141"/>
          </a:xfrm>
        </p:spPr>
        <p:txBody>
          <a:bodyPr>
            <a:normAutofit/>
          </a:bodyPr>
          <a:lstStyle/>
          <a:p>
            <a:endParaRPr lang="pt-BR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>
          <a:xfrm>
            <a:off x="839788" y="1571223"/>
            <a:ext cx="7259906" cy="335460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Neo Sans Std" panose="020B0504030504040204" pitchFamily="34" charset="0"/>
              <a:buChar char="»"/>
            </a:pPr>
            <a:endParaRPr lang="pt-BR" sz="2000" dirty="0">
              <a:latin typeface="Arial Narrow" panose="020B0606020202030204" pitchFamily="34" charset="0"/>
            </a:endParaRP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half" idx="2"/>
          </p:nvPr>
        </p:nvSpPr>
        <p:spPr>
          <a:xfrm>
            <a:off x="8601970" y="1585261"/>
            <a:ext cx="2753418" cy="3340569"/>
          </a:xfrm>
        </p:spPr>
        <p:txBody>
          <a:bodyPr/>
          <a:lstStyle/>
          <a:p>
            <a:pPr marL="285750" indent="-285750">
              <a:buClr>
                <a:schemeClr val="bg1"/>
              </a:buClr>
              <a:buFont typeface="Neo Sans Std" panose="020B0504030504040204" pitchFamily="34" charset="0"/>
              <a:buChar char="»"/>
            </a:pP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097" y="5471614"/>
            <a:ext cx="1121147" cy="8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93015" y="2997762"/>
            <a:ext cx="6292688" cy="2094740"/>
          </a:xfrm>
        </p:spPr>
        <p:txBody>
          <a:bodyPr>
            <a:normAutofit/>
          </a:bodyPr>
          <a:lstStyle/>
          <a:p>
            <a:endParaRPr lang="pt-BR" sz="5400" b="1" i="1" dirty="0">
              <a:latin typeface="Arial Narrow" panose="020B060602020203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15090" y="1889897"/>
            <a:ext cx="109041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9900" b="1" dirty="0" smtClean="0">
                <a:solidFill>
                  <a:srgbClr val="08AFAA"/>
                </a:solidFill>
                <a:latin typeface="Arial Narrow" panose="020B0606020202030204" pitchFamily="34" charset="0"/>
              </a:rPr>
              <a:t>“</a:t>
            </a:r>
            <a:endParaRPr lang="pt-BR" sz="19900" b="1" dirty="0">
              <a:solidFill>
                <a:srgbClr val="08AFAA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097" y="5471614"/>
            <a:ext cx="1121147" cy="85784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1901360"/>
            <a:ext cx="7337207" cy="780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62232" y="6607277"/>
            <a:ext cx="12668864" cy="368710"/>
          </a:xfrm>
          <a:prstGeom prst="rect">
            <a:avLst/>
          </a:prstGeom>
          <a:solidFill>
            <a:srgbClr val="08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097" y="5471614"/>
            <a:ext cx="1121147" cy="8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64234AE5241408D9B6A7391447026" ma:contentTypeVersion="12" ma:contentTypeDescription="Crie um novo documento." ma:contentTypeScope="" ma:versionID="ac9f18dc3e07d31b253a2d7a29158823">
  <xsd:schema xmlns:xsd="http://www.w3.org/2001/XMLSchema" xmlns:xs="http://www.w3.org/2001/XMLSchema" xmlns:p="http://schemas.microsoft.com/office/2006/metadata/properties" xmlns:ns2="2eb26741-8c82-414b-b0fc-1b9e3e6263fc" xmlns:ns3="e33661b1-b296-47e8-b634-901cb7a33373" targetNamespace="http://schemas.microsoft.com/office/2006/metadata/properties" ma:root="true" ma:fieldsID="28b642f2c1c3795e397bf52876aa259e" ns2:_="" ns3:_="">
    <xsd:import namespace="2eb26741-8c82-414b-b0fc-1b9e3e6263fc"/>
    <xsd:import namespace="e33661b1-b296-47e8-b634-901cb7a333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6741-8c82-414b-b0fc-1b9e3e62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661b1-b296-47e8-b634-901cb7a333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DA5B0-08B8-4657-A5A8-01185B4EF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6741-8c82-414b-b0fc-1b9e3e6263fc"/>
    <ds:schemaRef ds:uri="e33661b1-b296-47e8-b634-901cb7a33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043D80-3D6E-4894-BFD9-4EB864711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2A349-202C-4648-8070-D6D8EB012F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33661b1-b296-47e8-b634-901cb7a33373"/>
    <ds:schemaRef ds:uri="2eb26741-8c82-414b-b0fc-1b9e3e6263f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</Words>
  <Application>Microsoft Office PowerPoint</Application>
  <PresentationFormat>Widescreen</PresentationFormat>
  <Paragraphs>2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Neo Sans Std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TUTOR</dc:title>
  <dc:creator>Gabriela Souza</dc:creator>
  <cp:lastModifiedBy>Gabriela Souza</cp:lastModifiedBy>
  <cp:revision>14</cp:revision>
  <dcterms:created xsi:type="dcterms:W3CDTF">2020-03-30T12:49:31Z</dcterms:created>
  <dcterms:modified xsi:type="dcterms:W3CDTF">2020-07-30T22:01:05Z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0x01010088C64234AE5241408D9B6A7391447026</vt:lpwstr>
  </property>
</Properties>
</file>