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6"/>
  </p:notesMasterIdLst>
  <p:sldIdLst>
    <p:sldId id="262" r:id="rId5"/>
  </p:sldIdLst>
  <p:sldSz cx="32399288" cy="43200638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30" d="100"/>
          <a:sy n="30" d="100"/>
        </p:scale>
        <p:origin x="360" y="-4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A02ED-1DEA-48A3-B4A1-204210042117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70BAA-B90C-47BE-AE04-9ED7F6B6E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02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63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13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41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0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38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43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26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97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19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41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A13F-A3F4-4838-9290-62B595F8A69F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F44A-0957-4805-A56B-A4C8BBA28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7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A0DBF32-D9FC-4D20-B7FC-DF29191B84C8}"/>
              </a:ext>
            </a:extLst>
          </p:cNvPr>
          <p:cNvGrpSpPr/>
          <p:nvPr/>
        </p:nvGrpSpPr>
        <p:grpSpPr>
          <a:xfrm>
            <a:off x="16855" y="-232969"/>
            <a:ext cx="32399288" cy="43433607"/>
            <a:chOff x="0" y="-124548"/>
            <a:chExt cx="32399288" cy="43433607"/>
          </a:xfrm>
        </p:grpSpPr>
        <p:pic>
          <p:nvPicPr>
            <p:cNvPr id="2" name="Espaço Reservado para Conteúdo 4">
              <a:extLst>
                <a:ext uri="{FF2B5EF4-FFF2-40B4-BE49-F238E27FC236}">
                  <a16:creationId xmlns:a16="http://schemas.microsoft.com/office/drawing/2014/main" id="{FA035F99-2323-4B68-B400-AB8567E1C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4548"/>
              <a:ext cx="32399288" cy="43141779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0" y="42037000"/>
              <a:ext cx="32399288" cy="1272059"/>
            </a:xfrm>
            <a:prstGeom prst="rect">
              <a:avLst/>
            </a:prstGeom>
            <a:solidFill>
              <a:srgbClr val="08A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783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112774" y="-124547"/>
              <a:ext cx="11286514" cy="12001328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D795BAC-D910-4BE5-9558-54C59116F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78717" y="37970886"/>
              <a:ext cx="4360418" cy="3336379"/>
            </a:xfrm>
            <a:prstGeom prst="rect">
              <a:avLst/>
            </a:prstGeom>
          </p:spPr>
        </p:pic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017B57C3-D3AF-40FE-B642-C176F6D50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48" y="1442878"/>
            <a:ext cx="20420785" cy="389449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35603BE-E973-4655-BAED-BD17F3390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087" y="12642553"/>
            <a:ext cx="126677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600" b="1" dirty="0"/>
              <a:t>Introdução</a:t>
            </a:r>
          </a:p>
          <a:p>
            <a:endParaRPr lang="pt-BR" altLang="pt-BR" sz="3600" dirty="0"/>
          </a:p>
          <a:p>
            <a:r>
              <a:rPr lang="pt-BR" altLang="pt-BR" sz="36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7" name="CaixaDeTexto 12">
            <a:extLst>
              <a:ext uri="{FF2B5EF4-FFF2-40B4-BE49-F238E27FC236}">
                <a16:creationId xmlns:a16="http://schemas.microsoft.com/office/drawing/2014/main" id="{E8F0EBBC-8E34-469B-8378-9C5B9651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488" y="21832232"/>
            <a:ext cx="125153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600" b="1" dirty="0"/>
              <a:t>Metodologia</a:t>
            </a:r>
          </a:p>
          <a:p>
            <a:endParaRPr lang="pt-BR" altLang="pt-BR" sz="3600" dirty="0"/>
          </a:p>
          <a:p>
            <a:r>
              <a:rPr lang="pt-BR" altLang="pt-BR" sz="36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9" name="CaixaDeTexto 14">
            <a:extLst>
              <a:ext uri="{FF2B5EF4-FFF2-40B4-BE49-F238E27FC236}">
                <a16:creationId xmlns:a16="http://schemas.microsoft.com/office/drawing/2014/main" id="{47351F7F-F860-40B4-8B1A-8F584D3BA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5000" y="12589272"/>
            <a:ext cx="1065078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600" b="1" dirty="0"/>
              <a:t>Resultados e Discussão</a:t>
            </a:r>
          </a:p>
          <a:p>
            <a:endParaRPr lang="pt-BR" altLang="pt-BR" sz="3600" dirty="0"/>
          </a:p>
          <a:p>
            <a:r>
              <a:rPr lang="pt-BR" altLang="pt-BR" sz="36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0" name="CaixaDeTexto 15">
            <a:extLst>
              <a:ext uri="{FF2B5EF4-FFF2-40B4-BE49-F238E27FC236}">
                <a16:creationId xmlns:a16="http://schemas.microsoft.com/office/drawing/2014/main" id="{33E6CD84-1E82-45B4-B057-F68C1C8BA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3600" y="21832232"/>
            <a:ext cx="1128651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600" b="1" dirty="0"/>
              <a:t>Considerações Finais</a:t>
            </a:r>
          </a:p>
          <a:p>
            <a:endParaRPr lang="pt-BR" altLang="pt-BR" sz="3600" dirty="0"/>
          </a:p>
          <a:p>
            <a:r>
              <a:rPr lang="pt-BR" altLang="pt-BR" sz="36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6631DC50-2645-4E2D-8D92-6881F3BD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699" y="32096572"/>
            <a:ext cx="1259315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600" b="1" dirty="0"/>
              <a:t>Fotos</a:t>
            </a:r>
          </a:p>
          <a:p>
            <a:endParaRPr lang="pt-BR" altLang="pt-BR" sz="3600" dirty="0"/>
          </a:p>
          <a:p>
            <a:r>
              <a:rPr lang="pt-BR" altLang="pt-BR" sz="36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" name="CaixaDeTexto 14">
            <a:extLst>
              <a:ext uri="{FF2B5EF4-FFF2-40B4-BE49-F238E27FC236}">
                <a16:creationId xmlns:a16="http://schemas.microsoft.com/office/drawing/2014/main" id="{1BF766D0-8EC1-46E0-A017-243773D6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1905" y="31819572"/>
            <a:ext cx="1065078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600" b="1" dirty="0"/>
              <a:t>Referências</a:t>
            </a:r>
          </a:p>
          <a:p>
            <a:endParaRPr lang="pt-BR" altLang="pt-BR" sz="3600" dirty="0"/>
          </a:p>
          <a:p>
            <a:r>
              <a:rPr lang="pt-BR" altLang="pt-BR" sz="36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248087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64234AE5241408D9B6A7391447026" ma:contentTypeVersion="10" ma:contentTypeDescription="Create a new document." ma:contentTypeScope="" ma:versionID="0707103229c07153badd9382a6a850dd">
  <xsd:schema xmlns:xsd="http://www.w3.org/2001/XMLSchema" xmlns:xs="http://www.w3.org/2001/XMLSchema" xmlns:p="http://schemas.microsoft.com/office/2006/metadata/properties" xmlns:ns2="2eb26741-8c82-414b-b0fc-1b9e3e6263fc" xmlns:ns3="e33661b1-b296-47e8-b634-901cb7a33373" targetNamespace="http://schemas.microsoft.com/office/2006/metadata/properties" ma:root="true" ma:fieldsID="45cabb5dae2d0bc82d4b1481d3955938" ns2:_="" ns3:_="">
    <xsd:import namespace="2eb26741-8c82-414b-b0fc-1b9e3e6263fc"/>
    <xsd:import namespace="e33661b1-b296-47e8-b634-901cb7a333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6741-8c82-414b-b0fc-1b9e3e626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661b1-b296-47e8-b634-901cb7a333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ACA633-4136-48E1-BE61-BC9061502B8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33661b1-b296-47e8-b634-901cb7a33373"/>
    <ds:schemaRef ds:uri="2eb26741-8c82-414b-b0fc-1b9e3e6263f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BE4641-3213-4DE8-9A0D-F94726B65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6741-8c82-414b-b0fc-1b9e3e6263fc"/>
    <ds:schemaRef ds:uri="e33661b1-b296-47e8-b634-901cb7a333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6973A-6AE8-4966-92F9-0DE42E6DA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15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 Light</vt:lpstr>
      <vt:lpstr>Calibri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Gian Carlo Ceccato Dalsenter</dc:creator>
  <cp:lastModifiedBy>Usuario</cp:lastModifiedBy>
  <cp:revision>14</cp:revision>
  <dcterms:created xsi:type="dcterms:W3CDTF">2018-07-02T19:20:54Z</dcterms:created>
  <dcterms:modified xsi:type="dcterms:W3CDTF">2020-11-16T18:07:30Z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0x01010088C64234AE5241408D9B6A7391447026</vt:lpwstr>
  </property>
</Properties>
</file>