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7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486E8-91ED-C3A6-3CD9-96C5C313F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35B9A8-4F02-E50B-6399-A6A8E71C8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2E191-28E5-500B-5746-94F34A5E3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6358-5EC4-4B9E-85F4-F8A1A2AEDD1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C7CF0-E38E-F323-03C3-AC4649A10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3F858-4926-E07D-7208-B7D2AD18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7CAC-5FF6-4CD0-BA77-31C36D7E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1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ABCB0-C73C-A239-2919-28B10328B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738C27-6208-9D2B-4E36-753D7C0FE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454E6-A226-8F98-3C5A-C33232937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6358-5EC4-4B9E-85F4-F8A1A2AEDD1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F142-8625-7B39-4846-9DEF595B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FA700-2CA5-2CB0-2AC0-43DE2B6CE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7CAC-5FF6-4CD0-BA77-31C36D7E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1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677B11-E0DD-B2B0-C255-B9EF55E605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376C-EB92-1C72-98AF-9529F4D6D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B83CD-83AC-2A21-67A4-5380895B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6358-5EC4-4B9E-85F4-F8A1A2AEDD1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9AA1C-969B-356F-4D42-850ECB5FA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F5C4B-7B8E-6E34-F8EB-EB2C0A3A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7CAC-5FF6-4CD0-BA77-31C36D7E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9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B5353-2401-57CA-782F-B54B41290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F45CE-9650-68B7-2E19-DFF8344EB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F2700-4FAE-E908-3B93-EC1166C6D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6358-5EC4-4B9E-85F4-F8A1A2AEDD1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78DF6-96CA-B764-2EA9-478B01C38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3A8E3-2581-4849-7FF9-A40D74BB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7CAC-5FF6-4CD0-BA77-31C36D7E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1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0E415-9B3B-CB06-FC7D-64B24DE46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96EE3-ADF6-3A0A-2B11-C9F7DACDE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B6E7B-606F-7ADF-E0AD-7AB75A270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6358-5EC4-4B9E-85F4-F8A1A2AEDD1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4BE7-4A57-FEA5-4974-8D2CA5B46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A890E-A619-8BEF-ACF2-076F229F3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7CAC-5FF6-4CD0-BA77-31C36D7E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7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A9C07-75FD-71C8-7EB6-9DA635CFB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8AF16-F1C3-0FF4-3B7D-9E1A4F9B42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238D8-2577-C35D-2828-56F5395FF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B3860-985D-8AD1-BC54-6BFD73232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6358-5EC4-4B9E-85F4-F8A1A2AEDD1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AD9B4-9AEF-9096-A1F4-593482E40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76C02-31C1-4DDC-4C3D-00C6CE007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7CAC-5FF6-4CD0-BA77-31C36D7E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1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8698D-9239-369D-CA04-6529D814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DE842-F95B-E0AB-5ACB-5F48BD46F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B34B5-E103-E526-92A9-BA7807231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198A31-8428-0765-76FF-01E325051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3733CF-B310-123C-9A13-F5509AB5A9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AFDA1C-10A3-470F-6CA4-84571C0B0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6358-5EC4-4B9E-85F4-F8A1A2AEDD1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FCBB28-8C2C-A633-2019-8D718775C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482F5A-9644-B69E-1E93-44EFBC50E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7CAC-5FF6-4CD0-BA77-31C36D7E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1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2A4FF-E3B6-718B-495D-0FB57AF8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92F3-F30A-01AE-D5E9-665A59A1B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6358-5EC4-4B9E-85F4-F8A1A2AEDD1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8A1EC-8D6F-4BB6-8D62-F850E41C0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A037AA-E535-2B89-3FB4-17F1C0853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7CAC-5FF6-4CD0-BA77-31C36D7E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7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871909-5887-9B63-D062-6ABD60FC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6358-5EC4-4B9E-85F4-F8A1A2AEDD1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AB90AA-5F86-1C32-5E8C-48321E2DB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F03EC-014E-11A6-D540-78EFE2F0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7CAC-5FF6-4CD0-BA77-31C36D7E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2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DDAEF-5219-804B-74E2-9CBB7F06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9533D-4517-DBF5-1A92-82E180461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C8AEA-91FA-4F1C-5535-6A7D3B9E8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C22D1-3D0A-F7B3-3D5C-1A75153DB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6358-5EC4-4B9E-85F4-F8A1A2AEDD1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5627D-3D3E-4B5B-2536-2F1E465F2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22288-30D3-57ED-751C-6D1E7EF10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7CAC-5FF6-4CD0-BA77-31C36D7E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B38BD-1867-3EC7-8292-2D8C7A0C0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00A15C-45A1-43EB-9F09-E38961A7AA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947E2-6C32-9515-7855-AFD629933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4DB5C-5B34-6EB7-971A-008C1D182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6358-5EC4-4B9E-85F4-F8A1A2AEDD1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AF3AD-5655-59CB-FD51-A3B2F4584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CA3FC-00FC-8C4E-80DD-EE686A394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7CAC-5FF6-4CD0-BA77-31C36D7E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5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491E32-00EA-970D-A8E3-15D5BFF04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09FBC-B061-3622-F8C4-A1D3C29B6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9D533-CDF7-DDF1-D123-41C47384B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C66358-5EC4-4B9E-85F4-F8A1A2AEDD1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D0C20-C3FD-E034-6CE0-BFA7A3237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085F6-1BEB-ED70-B71F-A19E0900F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727CAC-5FF6-4CD0-BA77-31C36D7E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9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014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97427B-0B0F-AF9A-F081-B6EF83ABA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906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CB7670-3018-1F02-07D9-7965A8063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33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CDD0E2-7583-5E2B-70E5-E9C8279C6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567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BF483D-5587-5471-A235-FFD3C255B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001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827F8DC3D453498477851F2869A2D3" ma:contentTypeVersion="14" ma:contentTypeDescription="Create a new document." ma:contentTypeScope="" ma:versionID="2047a0113ceb7f3b2ee179db4002b216">
  <xsd:schema xmlns:xsd="http://www.w3.org/2001/XMLSchema" xmlns:xs="http://www.w3.org/2001/XMLSchema" xmlns:p="http://schemas.microsoft.com/office/2006/metadata/properties" xmlns:ns2="6bcab9de-55ed-4264-8df0-f7ba59aa8154" xmlns:ns3="ae8d3092-21c8-4e38-b276-5023a0cb3e41" targetNamespace="http://schemas.microsoft.com/office/2006/metadata/properties" ma:root="true" ma:fieldsID="d47d55f73773010a04c4d36e1848b9ef" ns2:_="" ns3:_="">
    <xsd:import namespace="6bcab9de-55ed-4264-8df0-f7ba59aa8154"/>
    <xsd:import namespace="ae8d3092-21c8-4e38-b276-5023a0cb3e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cab9de-55ed-4264-8df0-f7ba59aa81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de64d7e-c147-4806-b092-5431f86dbb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d3092-21c8-4e38-b276-5023a0cb3e4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5e0ef02-c714-4519-a906-1182cc7d95c4}" ma:internalName="TaxCatchAll" ma:showField="CatchAllData" ma:web="ae8d3092-21c8-4e38-b276-5023a0cb3e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8d3092-21c8-4e38-b276-5023a0cb3e41" xsi:nil="true"/>
    <lcf76f155ced4ddcb4097134ff3c332f xmlns="6bcab9de-55ed-4264-8df0-f7ba59aa815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32588E6-6D33-426C-BC6A-04E76A396298}"/>
</file>

<file path=customXml/itemProps2.xml><?xml version="1.0" encoding="utf-8"?>
<ds:datastoreItem xmlns:ds="http://schemas.openxmlformats.org/officeDocument/2006/customXml" ds:itemID="{97643BBE-A93D-4C69-BD8B-6B09DE0CECD9}"/>
</file>

<file path=customXml/itemProps3.xml><?xml version="1.0" encoding="utf-8"?>
<ds:datastoreItem xmlns:ds="http://schemas.openxmlformats.org/officeDocument/2006/customXml" ds:itemID="{ED584A6C-60F7-4609-9BDD-BF67B57741F6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Sylvio Neves</dc:creator>
  <cp:lastModifiedBy>Sylvio Neves</cp:lastModifiedBy>
  <cp:revision>1</cp:revision>
  <dcterms:created xsi:type="dcterms:W3CDTF">2025-08-04T22:08:13Z</dcterms:created>
  <dcterms:modified xsi:type="dcterms:W3CDTF">2025-08-04T22:10:46Z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0x01010076827F8DC3D453498477851F2869A2D3</vt:lpwstr>
  </property>
</Properties>
</file>