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18"/>
    <a:srgbClr val="08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71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6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0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5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49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61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494B-D676-4DCE-8A01-82DC9CACDB29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6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1EA60E88-B7AC-81B9-387C-513E56E4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EBA132-6204-FB31-C10D-C620A8871500}"/>
              </a:ext>
            </a:extLst>
          </p:cNvPr>
          <p:cNvSpPr txBox="1"/>
          <p:nvPr/>
        </p:nvSpPr>
        <p:spPr>
          <a:xfrm>
            <a:off x="1615540" y="1366897"/>
            <a:ext cx="6163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Nome:</a:t>
            </a:r>
          </a:p>
          <a:p>
            <a:r>
              <a:rPr lang="pt-BR" sz="3200" dirty="0">
                <a:solidFill>
                  <a:schemeClr val="bg1"/>
                </a:solidFill>
              </a:rPr>
              <a:t>Curso:</a:t>
            </a:r>
          </a:p>
          <a:p>
            <a:r>
              <a:rPr lang="pt-BR" sz="3200" dirty="0">
                <a:solidFill>
                  <a:schemeClr val="bg1"/>
                </a:solidFill>
              </a:rPr>
              <a:t>Polo:</a:t>
            </a:r>
          </a:p>
          <a:p>
            <a:r>
              <a:rPr lang="pt-BR" sz="3200" dirty="0">
                <a:solidFill>
                  <a:schemeClr val="bg1"/>
                </a:solidFill>
              </a:rPr>
              <a:t>Tema: </a:t>
            </a:r>
          </a:p>
        </p:txBody>
      </p:sp>
    </p:spTree>
    <p:extLst>
      <p:ext uri="{BB962C8B-B14F-4D97-AF65-F5344CB8AC3E}">
        <p14:creationId xmlns:p14="http://schemas.microsoft.com/office/powerpoint/2010/main" val="14764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lacar&#10;&#10;Descrição gerada automaticamente">
            <a:extLst>
              <a:ext uri="{FF2B5EF4-FFF2-40B4-BE49-F238E27FC236}">
                <a16:creationId xmlns:a16="http://schemas.microsoft.com/office/drawing/2014/main" id="{D19FE6D4-E577-274C-E2F4-0B37ABF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33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6111E1-0382-C5E6-697D-0E14C7FF69CE}"/>
              </a:ext>
            </a:extLst>
          </p:cNvPr>
          <p:cNvSpPr txBox="1"/>
          <p:nvPr/>
        </p:nvSpPr>
        <p:spPr>
          <a:xfrm>
            <a:off x="1736035" y="3538330"/>
            <a:ext cx="90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 do Trabalhos: 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82909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AA45911-6969-3E16-6658-6DB187F1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33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471848-F17E-64D8-72D0-D77990E37796}"/>
              </a:ext>
            </a:extLst>
          </p:cNvPr>
          <p:cNvSpPr txBox="1"/>
          <p:nvPr/>
        </p:nvSpPr>
        <p:spPr>
          <a:xfrm>
            <a:off x="1736035" y="3538330"/>
            <a:ext cx="926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Resultado do Trabalho: 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87026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1EA60E88-B7AC-81B9-387C-513E56E4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C7A400-7593-BA68-0C55-D702E11739B7}"/>
              </a:ext>
            </a:extLst>
          </p:cNvPr>
          <p:cNvSpPr txBox="1"/>
          <p:nvPr/>
        </p:nvSpPr>
        <p:spPr>
          <a:xfrm>
            <a:off x="2264898" y="1927274"/>
            <a:ext cx="383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</a:rPr>
              <a:t>Obrigado!!</a:t>
            </a:r>
          </a:p>
        </p:txBody>
      </p:sp>
    </p:spTree>
    <p:extLst>
      <p:ext uri="{BB962C8B-B14F-4D97-AF65-F5344CB8AC3E}">
        <p14:creationId xmlns:p14="http://schemas.microsoft.com/office/powerpoint/2010/main" val="837908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93E6D68C54E849B52E147D467B5" ma:contentTypeVersion="13" ma:contentTypeDescription="Create a new document." ma:contentTypeScope="" ma:versionID="bbca83e7d3719ffa987735fc183f4085">
  <xsd:schema xmlns:xsd="http://www.w3.org/2001/XMLSchema" xmlns:xs="http://www.w3.org/2001/XMLSchema" xmlns:p="http://schemas.microsoft.com/office/2006/metadata/properties" xmlns:ns3="fe1e6a7e-e24d-4ab5-9334-d2267f3d74d3" xmlns:ns4="61938018-e057-4b82-8674-eb5da92220ef" targetNamespace="http://schemas.microsoft.com/office/2006/metadata/properties" ma:root="true" ma:fieldsID="5a196efaef6d1eed110809d365154065" ns3:_="" ns4:_="">
    <xsd:import namespace="fe1e6a7e-e24d-4ab5-9334-d2267f3d74d3"/>
    <xsd:import namespace="61938018-e057-4b82-8674-eb5da92220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e6a7e-e24d-4ab5-9334-d2267f3d7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38018-e057-4b82-8674-eb5da92220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05095-72BD-4437-AEFF-A17E173E8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e6a7e-e24d-4ab5-9334-d2267f3d74d3"/>
    <ds:schemaRef ds:uri="61938018-e057-4b82-8674-eb5da9222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22D2AB-B34D-42AB-B0A5-FB7267340D29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fe1e6a7e-e24d-4ab5-9334-d2267f3d74d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1938018-e057-4b82-8674-eb5da92220ef"/>
  </ds:schemaRefs>
</ds:datastoreItem>
</file>

<file path=customXml/itemProps3.xml><?xml version="1.0" encoding="utf-8"?>
<ds:datastoreItem xmlns:ds="http://schemas.openxmlformats.org/officeDocument/2006/customXml" ds:itemID="{C39876B7-00BB-481E-87D1-4E95CDA60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TUTOR</dc:title>
  <dc:creator>Gabriela Souza</dc:creator>
  <cp:lastModifiedBy>Luis Augusto Ebert</cp:lastModifiedBy>
  <cp:revision>37</cp:revision>
  <dcterms:created xsi:type="dcterms:W3CDTF">2020-03-30T12:49:31Z</dcterms:created>
  <dcterms:modified xsi:type="dcterms:W3CDTF">2024-09-02T21:36:12Z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0x01010024EB693E6D68C54E849B52E147D467B5</vt:lpwstr>
  </property>
</Properties>
</file>