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1" r:id="rId6"/>
    <p:sldId id="259" r:id="rId7"/>
    <p:sldId id="263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18"/>
    <a:srgbClr val="08A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71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4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69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20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5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1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96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49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61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12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67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D494B-D676-4DCE-8A01-82DC9CACDB29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69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0F6BC50-6F2A-B624-53D0-DCB9E37EB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1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ço Reservado para Conteúdo 4" descr="Padrão do plano de fundo&#10;&#10;Descrição gerada automaticamente">
            <a:extLst>
              <a:ext uri="{FF2B5EF4-FFF2-40B4-BE49-F238E27FC236}">
                <a16:creationId xmlns:a16="http://schemas.microsoft.com/office/drawing/2014/main" id="{70FF77A5-AE36-A776-5D16-77D531849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4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Padrão do plano de fundo&#10;&#10;Descrição gerada automaticamente">
            <a:extLst>
              <a:ext uri="{FF2B5EF4-FFF2-40B4-BE49-F238E27FC236}">
                <a16:creationId xmlns:a16="http://schemas.microsoft.com/office/drawing/2014/main" id="{9E3EC3DA-AE27-6343-BA1B-C52601059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9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Aplicativo&#10;&#10;Descrição gerada automaticamente">
            <a:extLst>
              <a:ext uri="{FF2B5EF4-FFF2-40B4-BE49-F238E27FC236}">
                <a16:creationId xmlns:a16="http://schemas.microsoft.com/office/drawing/2014/main" id="{6B2FB573-2924-9355-E1AE-F21FB0A41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39914" cy="6963507"/>
          </a:xfrm>
        </p:spPr>
      </p:pic>
    </p:spTree>
    <p:extLst>
      <p:ext uri="{BB962C8B-B14F-4D97-AF65-F5344CB8AC3E}">
        <p14:creationId xmlns:p14="http://schemas.microsoft.com/office/powerpoint/2010/main" val="156990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E56FDE8F-8002-4468-4AD0-9FBA62B52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23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B693E6D68C54E849B52E147D467B5" ma:contentTypeVersion="13" ma:contentTypeDescription="Create a new document." ma:contentTypeScope="" ma:versionID="bbca83e7d3719ffa987735fc183f4085">
  <xsd:schema xmlns:xsd="http://www.w3.org/2001/XMLSchema" xmlns:xs="http://www.w3.org/2001/XMLSchema" xmlns:p="http://schemas.microsoft.com/office/2006/metadata/properties" xmlns:ns3="fe1e6a7e-e24d-4ab5-9334-d2267f3d74d3" xmlns:ns4="61938018-e057-4b82-8674-eb5da92220ef" targetNamespace="http://schemas.microsoft.com/office/2006/metadata/properties" ma:root="true" ma:fieldsID="5a196efaef6d1eed110809d365154065" ns3:_="" ns4:_="">
    <xsd:import namespace="fe1e6a7e-e24d-4ab5-9334-d2267f3d74d3"/>
    <xsd:import namespace="61938018-e057-4b82-8674-eb5da92220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e6a7e-e24d-4ab5-9334-d2267f3d7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38018-e057-4b82-8674-eb5da92220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9876B7-00BB-481E-87D1-4E95CDA604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22D2AB-B34D-42AB-B0A5-FB7267340D29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fe1e6a7e-e24d-4ab5-9334-d2267f3d74d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1938018-e057-4b82-8674-eb5da92220ef"/>
  </ds:schemaRefs>
</ds:datastoreItem>
</file>

<file path=customXml/itemProps3.xml><?xml version="1.0" encoding="utf-8"?>
<ds:datastoreItem xmlns:ds="http://schemas.openxmlformats.org/officeDocument/2006/customXml" ds:itemID="{02005095-72BD-4437-AEFF-A17E173E8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1e6a7e-e24d-4ab5-9334-d2267f3d74d3"/>
    <ds:schemaRef ds:uri="61938018-e057-4b82-8674-eb5da92220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DO TUTOR</dc:title>
  <dc:creator>Gabriela Souza</dc:creator>
  <cp:lastModifiedBy>Luis Augusto Ebert</cp:lastModifiedBy>
  <cp:revision>33</cp:revision>
  <dcterms:created xsi:type="dcterms:W3CDTF">2020-03-30T12:49:31Z</dcterms:created>
  <dcterms:modified xsi:type="dcterms:W3CDTF">2023-08-30T14:34:57Z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0x01010024EB693E6D68C54E849B52E147D467B5</vt:lpwstr>
  </property>
</Properties>
</file>